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9" r:id="rId4"/>
    <p:sldId id="270" r:id="rId5"/>
    <p:sldId id="271" r:id="rId6"/>
    <p:sldId id="272" r:id="rId7"/>
    <p:sldId id="273" r:id="rId8"/>
    <p:sldId id="280" r:id="rId9"/>
    <p:sldId id="275" r:id="rId10"/>
    <p:sldId id="276" r:id="rId11"/>
    <p:sldId id="277" r:id="rId12"/>
    <p:sldId id="278" r:id="rId13"/>
    <p:sldId id="279" r:id="rId14"/>
    <p:sldId id="274" r:id="rId15"/>
    <p:sldId id="28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39A"/>
    <a:srgbClr val="38B6FF"/>
    <a:srgbClr val="FEC630"/>
    <a:srgbClr val="52CBBE"/>
    <a:srgbClr val="FF5969"/>
    <a:srgbClr val="5D7373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5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31.12.2019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hyperlink" Target="https://pt.wikipedia.org/wiki/Flutter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qvtZwIJMLo?feature=oembed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48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fi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42996" y="1338291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02539A"/>
                </a:solidFill>
                <a:latin typeface="Tw Cen MT" panose="020B0602020104020603" pitchFamily="34" charset="0"/>
              </a:rPr>
              <a:t>FLUTTER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88C5CD2-8D88-4E1A-968C-C3E256B4316C}"/>
              </a:ext>
            </a:extLst>
          </p:cNvPr>
          <p:cNvSpPr/>
          <p:nvPr/>
        </p:nvSpPr>
        <p:spPr>
          <a:xfrm>
            <a:off x="5556262" y="4639716"/>
            <a:ext cx="451824" cy="451824"/>
          </a:xfrm>
          <a:prstGeom prst="ellipse">
            <a:avLst/>
          </a:prstGeom>
          <a:solidFill>
            <a:srgbClr val="02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9CA212B-3524-454E-9129-17FD0E8983F0}"/>
              </a:ext>
            </a:extLst>
          </p:cNvPr>
          <p:cNvSpPr/>
          <p:nvPr/>
        </p:nvSpPr>
        <p:spPr>
          <a:xfrm>
            <a:off x="6294242" y="4639716"/>
            <a:ext cx="451824" cy="451824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487D07D-4424-43AA-9CF5-4A04A38B6C2D}"/>
              </a:ext>
            </a:extLst>
          </p:cNvPr>
          <p:cNvSpPr/>
          <p:nvPr/>
        </p:nvSpPr>
        <p:spPr>
          <a:xfrm>
            <a:off x="7031358" y="4639716"/>
            <a:ext cx="451824" cy="451824"/>
          </a:xfrm>
          <a:prstGeom prst="ellipse">
            <a:avLst/>
          </a:prstGeom>
          <a:solidFill>
            <a:srgbClr val="02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1E021E3-C26E-4AB9-81EB-239E3D1BBAB2}"/>
              </a:ext>
            </a:extLst>
          </p:cNvPr>
          <p:cNvSpPr/>
          <p:nvPr/>
        </p:nvSpPr>
        <p:spPr>
          <a:xfrm>
            <a:off x="7768474" y="4639716"/>
            <a:ext cx="451824" cy="451824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5AD4D6E-2D38-486B-8F61-738D1E4773C2}"/>
              </a:ext>
            </a:extLst>
          </p:cNvPr>
          <p:cNvSpPr/>
          <p:nvPr/>
        </p:nvSpPr>
        <p:spPr>
          <a:xfrm>
            <a:off x="8506731" y="4639716"/>
            <a:ext cx="451824" cy="451824"/>
          </a:xfrm>
          <a:prstGeom prst="ellipse">
            <a:avLst/>
          </a:prstGeom>
          <a:solidFill>
            <a:srgbClr val="02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8F111D-10A0-4CCB-B20B-B33508AA6193}"/>
              </a:ext>
            </a:extLst>
          </p:cNvPr>
          <p:cNvSpPr/>
          <p:nvPr/>
        </p:nvSpPr>
        <p:spPr>
          <a:xfrm>
            <a:off x="9244991" y="4639716"/>
            <a:ext cx="451824" cy="451824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REWIND 2019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Jan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5" cy="6858000"/>
            <a:chOff x="213096" y="0"/>
            <a:chExt cx="11447505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3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Feb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Mar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Apr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May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Jun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Jul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Aug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Sep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Oct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Nov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Dec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BBD17202-B0A7-4912-9A5D-8F55518824B3}"/>
              </a:ext>
            </a:extLst>
          </p:cNvPr>
          <p:cNvSpPr txBox="1"/>
          <p:nvPr/>
        </p:nvSpPr>
        <p:spPr>
          <a:xfrm>
            <a:off x="5572502" y="3455581"/>
            <a:ext cx="159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Picture 5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33CC3004-5466-4364-9FE7-C7B448072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16" y="746709"/>
            <a:ext cx="6572552" cy="3286276"/>
          </a:xfrm>
          <a:prstGeom prst="rect">
            <a:avLst/>
          </a:prstGeom>
        </p:spPr>
      </p:pic>
      <p:pic>
        <p:nvPicPr>
          <p:cNvPr id="4" name="Picture 3" descr="A picture containing black, photo, sitting, table&#10;&#10;Description automatically generated">
            <a:extLst>
              <a:ext uri="{FF2B5EF4-FFF2-40B4-BE49-F238E27FC236}">
                <a16:creationId xmlns:a16="http://schemas.microsoft.com/office/drawing/2014/main" id="{42D30D05-2089-417F-8DCB-5DD8FF5B4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865" y="725221"/>
            <a:ext cx="2714316" cy="58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4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Jul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4" cy="6858000"/>
            <a:chOff x="213096" y="0"/>
            <a:chExt cx="11447504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2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Aug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Sep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Oct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Nov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Dec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77CEC9-24C9-4B1D-964A-A216786A7724}"/>
              </a:ext>
            </a:extLst>
          </p:cNvPr>
          <p:cNvCxnSpPr/>
          <p:nvPr/>
        </p:nvCxnSpPr>
        <p:spPr>
          <a:xfrm>
            <a:off x="3850016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1840EDE-DF70-433F-86FE-A402BC5C2DDE}"/>
              </a:ext>
            </a:extLst>
          </p:cNvPr>
          <p:cNvGrpSpPr/>
          <p:nvPr/>
        </p:nvGrpSpPr>
        <p:grpSpPr>
          <a:xfrm>
            <a:off x="3638922" y="3517706"/>
            <a:ext cx="211094" cy="211094"/>
            <a:chOff x="1677812" y="4248152"/>
            <a:chExt cx="211094" cy="211094"/>
          </a:xfrm>
          <a:solidFill>
            <a:srgbClr val="38B6FF"/>
          </a:solidFill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/>
          <p:nvPr/>
        </p:nvCxnSpPr>
        <p:spPr>
          <a:xfrm>
            <a:off x="5997735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6B67BC-401F-4EA8-8CBE-EEB8DFAA45A7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  <a:solidFill>
            <a:srgbClr val="02539A"/>
          </a:solidFill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7934360" y="3517706"/>
            <a:ext cx="211094" cy="211094"/>
            <a:chOff x="5973250" y="4248152"/>
            <a:chExt cx="211094" cy="211094"/>
          </a:xfrm>
          <a:solidFill>
            <a:srgbClr val="38B6FF"/>
          </a:solidFill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8B6FF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8B6FF"/>
                </a:solidFill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DC71A93-B148-4A8B-B0CA-4AD086FE8D7B}"/>
              </a:ext>
            </a:extLst>
          </p:cNvPr>
          <p:cNvSpPr txBox="1"/>
          <p:nvPr/>
        </p:nvSpPr>
        <p:spPr>
          <a:xfrm>
            <a:off x="2814194" y="4413813"/>
            <a:ext cx="1849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259453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B6FF"/>
                </a:solidFill>
                <a:latin typeface="+mj-lt"/>
              </a:rPr>
              <a:t>Flutter 1.9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FF83314-6443-4064-B8AD-715FDF38C0B1}"/>
              </a:ext>
            </a:extLst>
          </p:cNvPr>
          <p:cNvSpPr txBox="1"/>
          <p:nvPr/>
        </p:nvSpPr>
        <p:spPr>
          <a:xfrm>
            <a:off x="4783446" y="4142156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478344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2539A"/>
                </a:solidFill>
                <a:latin typeface="+mj-lt"/>
              </a:rPr>
              <a:t>Dart 2.5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691258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B6FF"/>
                </a:solidFill>
                <a:latin typeface="+mj-lt"/>
              </a:rPr>
              <a:t>Flutter Europe</a:t>
            </a:r>
          </a:p>
        </p:txBody>
      </p:sp>
      <p:sp>
        <p:nvSpPr>
          <p:cNvPr id="120" name="Teardrop 119">
            <a:extLst>
              <a:ext uri="{FF2B5EF4-FFF2-40B4-BE49-F238E27FC236}">
                <a16:creationId xmlns:a16="http://schemas.microsoft.com/office/drawing/2014/main" id="{5E489B47-B2BB-4EFB-8EC4-21C10615E463}"/>
              </a:ext>
            </a:extLst>
          </p:cNvPr>
          <p:cNvSpPr/>
          <p:nvPr/>
        </p:nvSpPr>
        <p:spPr>
          <a:xfrm rot="8100000">
            <a:off x="3101220" y="1755914"/>
            <a:ext cx="1275682" cy="1275682"/>
          </a:xfrm>
          <a:prstGeom prst="teardrop">
            <a:avLst>
              <a:gd name="adj" fmla="val 109962"/>
            </a:avLst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62B435C-D1B2-4C1C-B995-8D888E87C5D7}"/>
              </a:ext>
            </a:extLst>
          </p:cNvPr>
          <p:cNvSpPr/>
          <p:nvPr/>
        </p:nvSpPr>
        <p:spPr>
          <a:xfrm>
            <a:off x="3295569" y="1948912"/>
            <a:ext cx="889686" cy="889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262C0D94-FE17-421D-AA32-BD4AFE13E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302590" y="2215493"/>
            <a:ext cx="943170" cy="471583"/>
          </a:xfrm>
          <a:prstGeom prst="rect">
            <a:avLst/>
          </a:prstGeom>
        </p:spPr>
      </p:pic>
      <p:sp>
        <p:nvSpPr>
          <p:cNvPr id="124" name="Teardrop 123">
            <a:extLst>
              <a:ext uri="{FF2B5EF4-FFF2-40B4-BE49-F238E27FC236}">
                <a16:creationId xmlns:a16="http://schemas.microsoft.com/office/drawing/2014/main" id="{A44D7BEA-70F0-4773-A72C-A5B9951D3536}"/>
              </a:ext>
            </a:extLst>
          </p:cNvPr>
          <p:cNvSpPr/>
          <p:nvPr/>
        </p:nvSpPr>
        <p:spPr>
          <a:xfrm rot="8100000">
            <a:off x="5280540" y="1755914"/>
            <a:ext cx="1275682" cy="1275682"/>
          </a:xfrm>
          <a:prstGeom prst="teardrop">
            <a:avLst>
              <a:gd name="adj" fmla="val 109962"/>
            </a:avLst>
          </a:prstGeom>
          <a:solidFill>
            <a:srgbClr val="02539A"/>
          </a:solidFill>
          <a:ln>
            <a:solidFill>
              <a:srgbClr val="02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431DABB-47B8-4640-BD39-9CC7E2CDA115}"/>
              </a:ext>
            </a:extLst>
          </p:cNvPr>
          <p:cNvSpPr/>
          <p:nvPr/>
        </p:nvSpPr>
        <p:spPr>
          <a:xfrm>
            <a:off x="5474889" y="1948912"/>
            <a:ext cx="889686" cy="889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Bullseye">
            <a:extLst>
              <a:ext uri="{FF2B5EF4-FFF2-40B4-BE49-F238E27FC236}">
                <a16:creationId xmlns:a16="http://schemas.microsoft.com/office/drawing/2014/main" id="{B5EEDA48-5891-495E-A9A5-8AEE83947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6399" y="2061164"/>
            <a:ext cx="633910" cy="633910"/>
          </a:xfrm>
          <a:prstGeom prst="rect">
            <a:avLst/>
          </a:prstGeom>
        </p:spPr>
      </p:pic>
      <p:sp>
        <p:nvSpPr>
          <p:cNvPr id="128" name="Teardrop 127">
            <a:extLst>
              <a:ext uri="{FF2B5EF4-FFF2-40B4-BE49-F238E27FC236}">
                <a16:creationId xmlns:a16="http://schemas.microsoft.com/office/drawing/2014/main" id="{76257F1B-992C-4717-A6A2-EDE25A4F31C3}"/>
              </a:ext>
            </a:extLst>
          </p:cNvPr>
          <p:cNvSpPr/>
          <p:nvPr/>
        </p:nvSpPr>
        <p:spPr>
          <a:xfrm rot="8100000">
            <a:off x="7389447" y="1757752"/>
            <a:ext cx="1275682" cy="1275682"/>
          </a:xfrm>
          <a:prstGeom prst="teardrop">
            <a:avLst>
              <a:gd name="adj" fmla="val 109962"/>
            </a:avLst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8B6FF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CBB174F9-BA66-486F-BC62-F2720CED100C}"/>
              </a:ext>
            </a:extLst>
          </p:cNvPr>
          <p:cNvSpPr/>
          <p:nvPr/>
        </p:nvSpPr>
        <p:spPr>
          <a:xfrm>
            <a:off x="7583796" y="1950750"/>
            <a:ext cx="889686" cy="889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8B6FF"/>
              </a:solidFill>
            </a:endParaRPr>
          </a:p>
        </p:txBody>
      </p:sp>
      <p:pic>
        <p:nvPicPr>
          <p:cNvPr id="133" name="Picture 132" descr="Earth globe Africa and Europe">
            <a:extLst>
              <a:ext uri="{FF2B5EF4-FFF2-40B4-BE49-F238E27FC236}">
                <a16:creationId xmlns:a16="http://schemas.microsoft.com/office/drawing/2014/main" id="{58BE45EE-A44E-41D8-8C13-099C1F70E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684933" y="2050294"/>
            <a:ext cx="684560" cy="6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6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  <p:bldP spid="1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Jul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Aug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Sep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Oct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Nov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Dec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1" name="Oval 100">
            <a:extLst>
              <a:ext uri="{FF2B5EF4-FFF2-40B4-BE49-F238E27FC236}">
                <a16:creationId xmlns:a16="http://schemas.microsoft.com/office/drawing/2014/main" id="{8A4AD62D-BD7E-415D-B725-6AC37487928F}"/>
              </a:ext>
            </a:extLst>
          </p:cNvPr>
          <p:cNvSpPr/>
          <p:nvPr/>
        </p:nvSpPr>
        <p:spPr>
          <a:xfrm>
            <a:off x="3033174" y="617685"/>
            <a:ext cx="2017224" cy="2017224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Upward trend">
            <a:extLst>
              <a:ext uri="{FF2B5EF4-FFF2-40B4-BE49-F238E27FC236}">
                <a16:creationId xmlns:a16="http://schemas.microsoft.com/office/drawing/2014/main" id="{AD995FC3-C541-42EF-8CAA-48FBA94B9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63318" y="747830"/>
            <a:ext cx="1756934" cy="1756934"/>
          </a:xfrm>
          <a:prstGeom prst="ellipse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42619BF-D98C-42FE-8077-B8745D93F239}"/>
              </a:ext>
            </a:extLst>
          </p:cNvPr>
          <p:cNvGrpSpPr/>
          <p:nvPr/>
        </p:nvGrpSpPr>
        <p:grpSpPr>
          <a:xfrm>
            <a:off x="2778676" y="2822432"/>
            <a:ext cx="3048141" cy="1175555"/>
            <a:chOff x="264581" y="4416136"/>
            <a:chExt cx="3048141" cy="117555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7D438D1-4A2C-457A-A675-A2FFD11F8FC1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8B6FF"/>
                  </a:solidFill>
                  <a:latin typeface="+mj-lt"/>
                </a:rPr>
                <a:t>FLUTTER TRENDING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DB9B462-21BE-4A91-8264-768F8688631E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238A46-6DC2-415E-858B-EDB9C705F5D2}"/>
              </a:ext>
            </a:extLst>
          </p:cNvPr>
          <p:cNvGrpSpPr/>
          <p:nvPr/>
        </p:nvGrpSpPr>
        <p:grpSpPr>
          <a:xfrm>
            <a:off x="3917666" y="3471332"/>
            <a:ext cx="3048141" cy="737944"/>
            <a:chOff x="3143051" y="4853747"/>
            <a:chExt cx="3048141" cy="737944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D83A3E-FC84-4E9E-A039-E9CA92AC9309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4656B8D-277C-459C-8AC5-1E3C9FBF12C4}"/>
                </a:ext>
              </a:extLst>
            </p:cNvPr>
            <p:cNvSpPr txBox="1"/>
            <p:nvPr/>
          </p:nvSpPr>
          <p:spPr>
            <a:xfrm>
              <a:off x="314305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9AFFB976-B89B-4AFC-89D5-71C5099F2973}"/>
              </a:ext>
            </a:extLst>
          </p:cNvPr>
          <p:cNvSpPr/>
          <p:nvPr/>
        </p:nvSpPr>
        <p:spPr>
          <a:xfrm>
            <a:off x="6412133" y="516673"/>
            <a:ext cx="2085652" cy="2085652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F972D7A-A17C-40EE-AA6F-886496A23D27}"/>
              </a:ext>
            </a:extLst>
          </p:cNvPr>
          <p:cNvGrpSpPr/>
          <p:nvPr/>
        </p:nvGrpSpPr>
        <p:grpSpPr>
          <a:xfrm>
            <a:off x="6011998" y="2810675"/>
            <a:ext cx="3048141" cy="1175555"/>
            <a:chOff x="6191192" y="4416136"/>
            <a:chExt cx="3048141" cy="117555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F63CCBE-032F-4460-83EF-F93440808DD5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8B6FF"/>
                  </a:solidFill>
                  <a:latin typeface="+mj-lt"/>
                </a:rPr>
                <a:t>GDE SUMMIT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DE247B5-2C41-4556-8373-0A865D976219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BF314CD-FC25-4F5F-8015-49FB6AF77BA3}"/>
                </a:ext>
              </a:extLst>
            </p:cNvPr>
            <p:cNvSpPr txBox="1"/>
            <p:nvPr/>
          </p:nvSpPr>
          <p:spPr>
            <a:xfrm>
              <a:off x="6191192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82" name="Picture 101" descr="Users">
            <a:extLst>
              <a:ext uri="{FF2B5EF4-FFF2-40B4-BE49-F238E27FC236}">
                <a16:creationId xmlns:a16="http://schemas.microsoft.com/office/drawing/2014/main" id="{AB9F5E66-D13D-4569-945D-3CC1C02AC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3224" y="662113"/>
            <a:ext cx="1756934" cy="1756934"/>
          </a:xfrm>
          <a:prstGeom prst="ellipse">
            <a:avLst/>
          </a:prstGeom>
        </p:spPr>
      </p:pic>
      <p:pic>
        <p:nvPicPr>
          <p:cNvPr id="2" name="Online Media 1" title="Page curl effect">
            <a:hlinkClick r:id="" action="ppaction://media"/>
            <a:extLst>
              <a:ext uri="{FF2B5EF4-FFF2-40B4-BE49-F238E27FC236}">
                <a16:creationId xmlns:a16="http://schemas.microsoft.com/office/drawing/2014/main" id="{87269294-9B9B-4123-90E4-280437317EA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1395188" y="3664606"/>
            <a:ext cx="3616737" cy="256598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8E7DF0-0C8E-4993-A02B-87662CC254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034" y="3664606"/>
            <a:ext cx="3421313" cy="2565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B6234A-4B99-4F07-ACFA-2D7D84BFC39D}"/>
              </a:ext>
            </a:extLst>
          </p:cNvPr>
          <p:cNvSpPr txBox="1"/>
          <p:nvPr/>
        </p:nvSpPr>
        <p:spPr>
          <a:xfrm>
            <a:off x="1876062" y="6359628"/>
            <a:ext cx="2497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02539A"/>
                </a:solidFill>
                <a:latin typeface="+mj-lt"/>
              </a:rPr>
              <a:t>PageTurn</a:t>
            </a:r>
            <a:endParaRPr lang="en-US" sz="2800" dirty="0">
              <a:solidFill>
                <a:srgbClr val="02539A"/>
              </a:solidFill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391FEB-7686-4A3B-B685-2124A86514D8}"/>
              </a:ext>
            </a:extLst>
          </p:cNvPr>
          <p:cNvSpPr txBox="1"/>
          <p:nvPr/>
        </p:nvSpPr>
        <p:spPr>
          <a:xfrm>
            <a:off x="5950537" y="6347206"/>
            <a:ext cx="4026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2539A"/>
                </a:solidFill>
                <a:latin typeface="+mj-lt"/>
              </a:rPr>
              <a:t>Flutter Theme Editor</a:t>
            </a:r>
          </a:p>
        </p:txBody>
      </p:sp>
    </p:spTree>
    <p:extLst>
      <p:ext uri="{BB962C8B-B14F-4D97-AF65-F5344CB8AC3E}">
        <p14:creationId xmlns:p14="http://schemas.microsoft.com/office/powerpoint/2010/main" val="242985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Jul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Aug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Sep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Oct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3C6C4A9-8B6A-429B-980E-26CD0C3A573E}"/>
              </a:ext>
            </a:extLst>
          </p:cNvPr>
          <p:cNvSpPr/>
          <p:nvPr/>
        </p:nvSpPr>
        <p:spPr>
          <a:xfrm>
            <a:off x="8911955" y="2337439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58AC381-BFD1-4A89-AE49-8ADC853A6849}"/>
              </a:ext>
            </a:extLst>
          </p:cNvPr>
          <p:cNvSpPr txBox="1"/>
          <p:nvPr/>
        </p:nvSpPr>
        <p:spPr>
          <a:xfrm rot="16200000">
            <a:off x="8761148" y="3189609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Nov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DF2E944-82FA-495B-8A5C-9BDE26355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09991" y="3247473"/>
            <a:ext cx="530600" cy="5306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Dec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7102C3B-43E1-4982-AAC8-5694E3574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785" y="355238"/>
            <a:ext cx="2194287" cy="4155431"/>
          </a:xfrm>
          <a:prstGeom prst="rect">
            <a:avLst/>
          </a:prstGeom>
        </p:spPr>
      </p:pic>
      <p:pic>
        <p:nvPicPr>
          <p:cNvPr id="4" name="buy_tickets_design">
            <a:hlinkClick r:id="" action="ppaction://media"/>
            <a:extLst>
              <a:ext uri="{FF2B5EF4-FFF2-40B4-BE49-F238E27FC236}">
                <a16:creationId xmlns:a16="http://schemas.microsoft.com/office/drawing/2014/main" id="{67039942-F3D1-431E-BDD4-5CD4DAFCD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60593" y="2509932"/>
            <a:ext cx="2362173" cy="4418893"/>
          </a:xfrm>
          <a:prstGeom prst="rect">
            <a:avLst/>
          </a:prstGeom>
        </p:spPr>
      </p:pic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18AD8995-C90C-4CE5-977B-530F98C214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94" y="532123"/>
            <a:ext cx="4110701" cy="19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9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Jul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Aug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Sep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Oct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Nov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Dec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D6E8C648-CA00-4BC2-992E-482C10A74375}"/>
              </a:ext>
            </a:extLst>
          </p:cNvPr>
          <p:cNvSpPr/>
          <p:nvPr/>
        </p:nvSpPr>
        <p:spPr>
          <a:xfrm>
            <a:off x="1184056" y="1884589"/>
            <a:ext cx="662056" cy="662056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 descr="Confetti ball">
            <a:extLst>
              <a:ext uri="{FF2B5EF4-FFF2-40B4-BE49-F238E27FC236}">
                <a16:creationId xmlns:a16="http://schemas.microsoft.com/office/drawing/2014/main" id="{DFA09E26-DCF4-441A-A662-CE74DB390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81486" y="2016420"/>
            <a:ext cx="398394" cy="398394"/>
          </a:xfrm>
          <a:prstGeom prst="rect">
            <a:avLst/>
          </a:prstGeom>
        </p:spPr>
      </p:pic>
      <p:sp>
        <p:nvSpPr>
          <p:cNvPr id="114" name="Oval 113">
            <a:extLst>
              <a:ext uri="{FF2B5EF4-FFF2-40B4-BE49-F238E27FC236}">
                <a16:creationId xmlns:a16="http://schemas.microsoft.com/office/drawing/2014/main" id="{A83BAFE0-1270-4458-81F3-CCBC190F25E5}"/>
              </a:ext>
            </a:extLst>
          </p:cNvPr>
          <p:cNvSpPr/>
          <p:nvPr/>
        </p:nvSpPr>
        <p:spPr>
          <a:xfrm>
            <a:off x="1184130" y="792470"/>
            <a:ext cx="662056" cy="662056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 descr="Users">
            <a:extLst>
              <a:ext uri="{FF2B5EF4-FFF2-40B4-BE49-F238E27FC236}">
                <a16:creationId xmlns:a16="http://schemas.microsoft.com/office/drawing/2014/main" id="{8568E4E2-AA99-4648-9962-57359905E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15961" y="924301"/>
            <a:ext cx="398394" cy="398394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3871ECE-DFCA-45C4-9BBD-AA89E853EE7F}"/>
              </a:ext>
            </a:extLst>
          </p:cNvPr>
          <p:cNvSpPr txBox="1"/>
          <p:nvPr/>
        </p:nvSpPr>
        <p:spPr>
          <a:xfrm>
            <a:off x="1886238" y="830014"/>
            <a:ext cx="5007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2539A"/>
                </a:solidFill>
                <a:latin typeface="Rockwell" panose="02060603020205020403" pitchFamily="18" charset="0"/>
              </a:rPr>
              <a:t>Flutter Interact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B73042F-34A3-4704-B43D-B81E0BE7718E}"/>
              </a:ext>
            </a:extLst>
          </p:cNvPr>
          <p:cNvSpPr txBox="1"/>
          <p:nvPr/>
        </p:nvSpPr>
        <p:spPr>
          <a:xfrm>
            <a:off x="1877906" y="1947248"/>
            <a:ext cx="660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2539A"/>
                </a:solidFill>
                <a:latin typeface="Rockwell" panose="02060603020205020403" pitchFamily="18" charset="0"/>
              </a:rPr>
              <a:t>Flutter Interact Viewing Parties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4F2FC7-9107-46BE-8AC2-27634F467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17" y="2834569"/>
            <a:ext cx="7936199" cy="37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7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Jul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Aug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Sep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Oct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Nov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613109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Dec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8855102-5892-4791-81C6-1D3099286A62}"/>
              </a:ext>
            </a:extLst>
          </p:cNvPr>
          <p:cNvSpPr txBox="1"/>
          <p:nvPr/>
        </p:nvSpPr>
        <p:spPr>
          <a:xfrm>
            <a:off x="3956800" y="928823"/>
            <a:ext cx="3708018" cy="64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Tw Cen MT" panose="020B0602020104020603" pitchFamily="34" charset="0"/>
              </a:rPr>
              <a:t>FLUTTERWEEKLY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C3DF4E-CC11-4211-B94C-CFD06DD21505}"/>
              </a:ext>
            </a:extLst>
          </p:cNvPr>
          <p:cNvSpPr txBox="1"/>
          <p:nvPr/>
        </p:nvSpPr>
        <p:spPr>
          <a:xfrm>
            <a:off x="3411369" y="2997988"/>
            <a:ext cx="4692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F3078"/>
                </a:solidFill>
                <a:latin typeface="Tw Cen MT" panose="020B0602020104020603" pitchFamily="34" charset="0"/>
              </a:rPr>
              <a:t>HUMPDAY Q&amp;A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D3A4AD-1059-4193-95F4-99D7FB3C3390}"/>
              </a:ext>
            </a:extLst>
          </p:cNvPr>
          <p:cNvSpPr txBox="1"/>
          <p:nvPr/>
        </p:nvSpPr>
        <p:spPr>
          <a:xfrm>
            <a:off x="4143226" y="5063519"/>
            <a:ext cx="280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w Cen MT" panose="020B0602020104020603" pitchFamily="34" charset="0"/>
              </a:rPr>
              <a:t>FLUTTER TIPS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36A51F-32BC-47D1-9A81-487036B42B97}"/>
              </a:ext>
            </a:extLst>
          </p:cNvPr>
          <p:cNvGrpSpPr/>
          <p:nvPr/>
        </p:nvGrpSpPr>
        <p:grpSpPr>
          <a:xfrm>
            <a:off x="1665237" y="2420085"/>
            <a:ext cx="1802532" cy="1802532"/>
            <a:chOff x="3753155" y="2209800"/>
            <a:chExt cx="2090058" cy="209005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753155" y="2209800"/>
              <a:ext cx="2090058" cy="2090058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Question mark">
              <a:extLst>
                <a:ext uri="{FF2B5EF4-FFF2-40B4-BE49-F238E27FC236}">
                  <a16:creationId xmlns:a16="http://schemas.microsoft.com/office/drawing/2014/main" id="{9B542F8B-7358-4AD5-9F27-D4CDC723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154418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7A792EE-2433-4D86-A7D5-1FB0D3F9E4D8}"/>
              </a:ext>
            </a:extLst>
          </p:cNvPr>
          <p:cNvGrpSpPr/>
          <p:nvPr/>
        </p:nvGrpSpPr>
        <p:grpSpPr>
          <a:xfrm>
            <a:off x="1782651" y="4798282"/>
            <a:ext cx="1813790" cy="1813790"/>
            <a:chOff x="6403225" y="2209800"/>
            <a:chExt cx="2090058" cy="2090058"/>
          </a:xfrm>
          <a:solidFill>
            <a:srgbClr val="38B6FF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516301-84E4-4DC6-A056-8024955CA570}"/>
                </a:ext>
              </a:extLst>
            </p:cNvPr>
            <p:cNvSpPr/>
            <p:nvPr/>
          </p:nvSpPr>
          <p:spPr>
            <a:xfrm>
              <a:off x="6403225" y="2209800"/>
              <a:ext cx="2090058" cy="20900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 descr="Lightbulb and gear">
              <a:extLst>
                <a:ext uri="{FF2B5EF4-FFF2-40B4-BE49-F238E27FC236}">
                  <a16:creationId xmlns:a16="http://schemas.microsoft.com/office/drawing/2014/main" id="{C90A6E8F-8715-4A45-8091-41BC89D62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813245" y="2611063"/>
              <a:ext cx="1287531" cy="1287531"/>
            </a:xfrm>
            <a:prstGeom prst="rect">
              <a:avLst/>
            </a:prstGeom>
            <a:grpFill/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1CAD7B-D8C7-4ACB-BAAD-C11ECF75DF45}"/>
              </a:ext>
            </a:extLst>
          </p:cNvPr>
          <p:cNvGrpSpPr/>
          <p:nvPr/>
        </p:nvGrpSpPr>
        <p:grpSpPr>
          <a:xfrm>
            <a:off x="1734658" y="252814"/>
            <a:ext cx="1802532" cy="1802532"/>
            <a:chOff x="1103085" y="2209800"/>
            <a:chExt cx="2090058" cy="2090058"/>
          </a:xfrm>
          <a:solidFill>
            <a:srgbClr val="02539A"/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1103085" y="2209800"/>
              <a:ext cx="2090058" cy="20900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 descr="Daily calendar">
              <a:extLst>
                <a:ext uri="{FF2B5EF4-FFF2-40B4-BE49-F238E27FC236}">
                  <a16:creationId xmlns:a16="http://schemas.microsoft.com/office/drawing/2014/main" id="{D88307B7-2C0C-4003-9659-402583C1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504348" y="2611063"/>
              <a:ext cx="1287532" cy="1287532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311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Jan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Feb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Mar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Apr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May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Jun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641369" y="3428999"/>
            <a:ext cx="6791601" cy="1231106"/>
            <a:chOff x="2795390" y="3874286"/>
            <a:chExt cx="6791601" cy="123110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WHATSUPCODERS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95390" y="4459061"/>
              <a:ext cx="6791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Whatsupcoders offers you tons of free tutorials related to Flutter and helps you build real Flutter projects. Join me on my adventures!!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 descr="A black sign with white text&#10;&#10;Description automatically generated">
            <a:extLst>
              <a:ext uri="{FF2B5EF4-FFF2-40B4-BE49-F238E27FC236}">
                <a16:creationId xmlns:a16="http://schemas.microsoft.com/office/drawing/2014/main" id="{25C4DAD9-3FC6-47D7-9F3C-516C954D5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47" y="158558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Jan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Feb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Mar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Apr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May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Jun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976170" y="1491437"/>
            <a:ext cx="1805441" cy="1894017"/>
            <a:chOff x="6381342" y="2182683"/>
            <a:chExt cx="1805441" cy="1894017"/>
          </a:xfrm>
          <a:solidFill>
            <a:srgbClr val="38B6FF"/>
          </a:solidFill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45136" y="2348299"/>
              <a:ext cx="894432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479293" y="1491437"/>
            <a:ext cx="1805441" cy="1894017"/>
            <a:chOff x="3884465" y="2182683"/>
            <a:chExt cx="1805441" cy="1894017"/>
          </a:xfrm>
          <a:solidFill>
            <a:srgbClr val="02539A"/>
          </a:solidFill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50102" y="2300389"/>
              <a:ext cx="894432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  <a:solidFill>
            <a:srgbClr val="38B6FF"/>
          </a:solidFill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2127" y="2315292"/>
              <a:ext cx="894432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586223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1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3083677" y="3146196"/>
            <a:ext cx="1591582" cy="646331"/>
            <a:chOff x="1488849" y="3837442"/>
            <a:chExt cx="1591582" cy="646331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8B6FF"/>
                  </a:solidFill>
                  <a:latin typeface="Tw Cen MT" panose="020B0602020104020603" pitchFamily="34" charset="0"/>
                </a:rPr>
                <a:t>FLUTTER CREATE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572502" y="3146196"/>
            <a:ext cx="1591582" cy="646331"/>
            <a:chOff x="3977674" y="3837442"/>
            <a:chExt cx="1591582" cy="646331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2539A"/>
                  </a:solidFill>
                  <a:latin typeface="Tw Cen MT" panose="020B0602020104020603" pitchFamily="34" charset="0"/>
                </a:rPr>
                <a:t>FLUTTER 1.2</a:t>
              </a:r>
            </a:p>
            <a:p>
              <a:pPr algn="ctr"/>
              <a:r>
                <a:rPr lang="en-US" b="1" dirty="0">
                  <a:solidFill>
                    <a:srgbClr val="02539A"/>
                  </a:solidFill>
                  <a:latin typeface="Tw Cen MT" panose="020B0602020104020603" pitchFamily="34" charset="0"/>
                </a:rPr>
                <a:t>MWC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F66AC79-730F-4E07-974E-4F08542F2C4A}"/>
              </a:ext>
            </a:extLst>
          </p:cNvPr>
          <p:cNvGrpSpPr/>
          <p:nvPr/>
        </p:nvGrpSpPr>
        <p:grpSpPr>
          <a:xfrm>
            <a:off x="8083100" y="3146196"/>
            <a:ext cx="1591582" cy="646331"/>
            <a:chOff x="6488272" y="3837442"/>
            <a:chExt cx="1591582" cy="64633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5EBC6-5731-4D97-B58C-0E0C20D47817}"/>
                </a:ext>
              </a:extLst>
            </p:cNvPr>
            <p:cNvSpPr txBox="1"/>
            <p:nvPr/>
          </p:nvSpPr>
          <p:spPr>
            <a:xfrm>
              <a:off x="6488272" y="3837442"/>
              <a:ext cx="1591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8B6FF"/>
                  </a:solidFill>
                  <a:latin typeface="Tw Cen MT" panose="020B0602020104020603" pitchFamily="34" charset="0"/>
                </a:rPr>
                <a:t>FLUTTER YOUTUBE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8973E8-8FEC-48EF-89C3-A1086AD31515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 descr="Puzzle pieces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425660" y="4229239"/>
            <a:ext cx="894352" cy="894352"/>
          </a:xfrm>
          <a:prstGeom prst="rect">
            <a:avLst/>
          </a:prstGeom>
        </p:spPr>
      </p:pic>
      <p:pic>
        <p:nvPicPr>
          <p:cNvPr id="7" name="Picture 6" descr="Earth globe Americas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19994" y="4229239"/>
            <a:ext cx="897856" cy="897856"/>
          </a:xfrm>
          <a:prstGeom prst="rect">
            <a:avLst/>
          </a:prstGeom>
        </p:spPr>
      </p:pic>
      <p:pic>
        <p:nvPicPr>
          <p:cNvPr id="9" name="Picture 8" descr="Presentation with media">
            <a:extLst>
              <a:ext uri="{FF2B5EF4-FFF2-40B4-BE49-F238E27FC236}">
                <a16:creationId xmlns:a16="http://schemas.microsoft.com/office/drawing/2014/main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431675" y="4229239"/>
            <a:ext cx="907480" cy="9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Jan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4" cy="6858000"/>
            <a:chOff x="213096" y="0"/>
            <a:chExt cx="11447504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2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Feb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Mar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Apr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May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Jun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DC71A93-B148-4A8B-B0CA-4AD086FE8D7B}"/>
              </a:ext>
            </a:extLst>
          </p:cNvPr>
          <p:cNvSpPr txBox="1"/>
          <p:nvPr/>
        </p:nvSpPr>
        <p:spPr>
          <a:xfrm>
            <a:off x="2814194" y="4413813"/>
            <a:ext cx="1849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2654613" y="593975"/>
            <a:ext cx="2289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8B6FF"/>
                </a:solidFill>
                <a:latin typeface="Rockwell" panose="02060603020205020403" pitchFamily="18" charset="0"/>
              </a:rPr>
              <a:t>TETRIS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4102759" y="4578812"/>
            <a:ext cx="2289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2539A"/>
                </a:solidFill>
                <a:latin typeface="Rockwell" panose="02060603020205020403" pitchFamily="18" charset="0"/>
              </a:rPr>
              <a:t>Dream11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7462751" y="2782007"/>
            <a:ext cx="2289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8B6FF"/>
                </a:solidFill>
                <a:latin typeface="Rockwell" panose="02060603020205020403" pitchFamily="18" charset="0"/>
              </a:rPr>
              <a:t>MWC</a:t>
            </a:r>
          </a:p>
        </p:txBody>
      </p:sp>
      <p:pic>
        <p:nvPicPr>
          <p:cNvPr id="7" name="Picture 6" descr="A close up of a monitor&#10;&#10;Description automatically generated">
            <a:extLst>
              <a:ext uri="{FF2B5EF4-FFF2-40B4-BE49-F238E27FC236}">
                <a16:creationId xmlns:a16="http://schemas.microsoft.com/office/drawing/2014/main" id="{8FEE4EB0-5842-4E3E-A24A-69B0ECA2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93" y="89024"/>
            <a:ext cx="1675389" cy="327775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669DE90-412F-41BE-9A8C-70FA1B4D1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336" y="3778071"/>
            <a:ext cx="2095500" cy="1981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9078BF-FDFA-4169-8A29-BBECD9338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07" y="3398353"/>
            <a:ext cx="2121138" cy="23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  <p:bldP spid="1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Jan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Feb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Mar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Apr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May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Jun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1" name="Oval 100">
            <a:extLst>
              <a:ext uri="{FF2B5EF4-FFF2-40B4-BE49-F238E27FC236}">
                <a16:creationId xmlns:a16="http://schemas.microsoft.com/office/drawing/2014/main" id="{8A4AD62D-BD7E-415D-B725-6AC37487928F}"/>
              </a:ext>
            </a:extLst>
          </p:cNvPr>
          <p:cNvSpPr/>
          <p:nvPr/>
        </p:nvSpPr>
        <p:spPr>
          <a:xfrm>
            <a:off x="1590156" y="1623565"/>
            <a:ext cx="2017224" cy="2017224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Gears">
            <a:extLst>
              <a:ext uri="{FF2B5EF4-FFF2-40B4-BE49-F238E27FC236}">
                <a16:creationId xmlns:a16="http://schemas.microsoft.com/office/drawing/2014/main" id="{AD995FC3-C541-42EF-8CAA-48FBA94B9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20300" y="1753710"/>
            <a:ext cx="1756934" cy="1756934"/>
          </a:xfrm>
          <a:prstGeom prst="ellipse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BEA41108-70F3-44FD-9476-BB5FCAD01852}"/>
              </a:ext>
            </a:extLst>
          </p:cNvPr>
          <p:cNvSpPr/>
          <p:nvPr/>
        </p:nvSpPr>
        <p:spPr>
          <a:xfrm>
            <a:off x="7057250" y="1589351"/>
            <a:ext cx="2085652" cy="2085652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42619BF-D98C-42FE-8077-B8745D93F239}"/>
              </a:ext>
            </a:extLst>
          </p:cNvPr>
          <p:cNvGrpSpPr/>
          <p:nvPr/>
        </p:nvGrpSpPr>
        <p:grpSpPr>
          <a:xfrm>
            <a:off x="1089803" y="4112242"/>
            <a:ext cx="3048141" cy="1175555"/>
            <a:chOff x="264581" y="4416136"/>
            <a:chExt cx="3048141" cy="117555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7D438D1-4A2C-457A-A675-A2FFD11F8FC1}"/>
                </a:ext>
              </a:extLst>
            </p:cNvPr>
            <p:cNvSpPr txBox="1"/>
            <p:nvPr/>
          </p:nvSpPr>
          <p:spPr>
            <a:xfrm>
              <a:off x="322896" y="4416136"/>
              <a:ext cx="27881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8B6FF"/>
                  </a:solidFill>
                  <a:latin typeface="+mj-lt"/>
                </a:rPr>
                <a:t>WIDGET OF THE WEEK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A98CF0-C7D5-4BB1-AE6B-892973EDC2B3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DB9B462-21BE-4A91-8264-768F8688631E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238A46-6DC2-415E-858B-EDB9C705F5D2}"/>
              </a:ext>
            </a:extLst>
          </p:cNvPr>
          <p:cNvGrpSpPr/>
          <p:nvPr/>
        </p:nvGrpSpPr>
        <p:grpSpPr>
          <a:xfrm>
            <a:off x="3806113" y="4112242"/>
            <a:ext cx="3048141" cy="1175555"/>
            <a:chOff x="3143051" y="4416136"/>
            <a:chExt cx="3048141" cy="117555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CBD766E-1FDC-47EC-AFE3-250300F9E1D4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rgbClr val="02539A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D83A3E-FC84-4E9E-A039-E9CA92AC9309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4656B8D-277C-459C-8AC5-1E3C9FBF12C4}"/>
                </a:ext>
              </a:extLst>
            </p:cNvPr>
            <p:cNvSpPr txBox="1"/>
            <p:nvPr/>
          </p:nvSpPr>
          <p:spPr>
            <a:xfrm>
              <a:off x="314305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5E2E5DE-DB63-4888-A16C-FBB53DF5105F}"/>
              </a:ext>
            </a:extLst>
          </p:cNvPr>
          <p:cNvGrpSpPr/>
          <p:nvPr/>
        </p:nvGrpSpPr>
        <p:grpSpPr>
          <a:xfrm>
            <a:off x="6578020" y="4112242"/>
            <a:ext cx="3048141" cy="1175555"/>
            <a:chOff x="6191192" y="4416136"/>
            <a:chExt cx="3048141" cy="1175555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72104E9-D31B-4FE5-8105-9C439D743046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8B6FF"/>
                  </a:solidFill>
                  <a:latin typeface="+mj-lt"/>
                </a:rPr>
                <a:t>FLUTTER ARKIT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C9848EF-A792-46BC-8A1A-95DC4C6A8499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C21C292-71CC-48CF-BD5C-47D7BFAC5B36}"/>
                </a:ext>
              </a:extLst>
            </p:cNvPr>
            <p:cNvSpPr txBox="1"/>
            <p:nvPr/>
          </p:nvSpPr>
          <p:spPr>
            <a:xfrm>
              <a:off x="6191192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65" name="Picture 101" descr="Eye">
            <a:extLst>
              <a:ext uri="{FF2B5EF4-FFF2-40B4-BE49-F238E27FC236}">
                <a16:creationId xmlns:a16="http://schemas.microsoft.com/office/drawing/2014/main" id="{90A39543-C511-4DC0-BED9-D30C165A7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18341" y="1734791"/>
            <a:ext cx="1756934" cy="1756934"/>
          </a:xfrm>
          <a:prstGeom prst="ellipse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9AFFB976-B89B-4AFC-89D5-71C5099F2973}"/>
              </a:ext>
            </a:extLst>
          </p:cNvPr>
          <p:cNvSpPr/>
          <p:nvPr/>
        </p:nvSpPr>
        <p:spPr>
          <a:xfrm>
            <a:off x="4235895" y="1608270"/>
            <a:ext cx="2085652" cy="2085652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F972D7A-A17C-40EE-AA6F-886496A23D27}"/>
              </a:ext>
            </a:extLst>
          </p:cNvPr>
          <p:cNvGrpSpPr/>
          <p:nvPr/>
        </p:nvGrpSpPr>
        <p:grpSpPr>
          <a:xfrm>
            <a:off x="3756665" y="4131161"/>
            <a:ext cx="3048141" cy="1175555"/>
            <a:chOff x="6191192" y="4416136"/>
            <a:chExt cx="3048141" cy="117555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F63CCBE-032F-4460-83EF-F93440808DD5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8B6FF"/>
                  </a:solidFill>
                  <a:latin typeface="+mj-lt"/>
                </a:rPr>
                <a:t>FLUTTER MEETUP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DE247B5-2C41-4556-8373-0A865D976219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BF314CD-FC25-4F5F-8015-49FB6AF77BA3}"/>
                </a:ext>
              </a:extLst>
            </p:cNvPr>
            <p:cNvSpPr txBox="1"/>
            <p:nvPr/>
          </p:nvSpPr>
          <p:spPr>
            <a:xfrm>
              <a:off x="6191192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82" name="Picture 101" descr="Users">
            <a:extLst>
              <a:ext uri="{FF2B5EF4-FFF2-40B4-BE49-F238E27FC236}">
                <a16:creationId xmlns:a16="http://schemas.microsoft.com/office/drawing/2014/main" id="{AB9F5E66-D13D-4569-945D-3CC1C02AC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96986" y="1753710"/>
            <a:ext cx="1756934" cy="17569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Jan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Feb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Mar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Apr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824F072A-08CC-4CC6-B5EF-C1833A244FA3}"/>
              </a:ext>
            </a:extLst>
          </p:cNvPr>
          <p:cNvSpPr/>
          <p:nvPr/>
        </p:nvSpPr>
        <p:spPr>
          <a:xfrm>
            <a:off x="-1780364" y="-1"/>
            <a:ext cx="11860720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3C6C4A9-8B6A-429B-980E-26CD0C3A573E}"/>
              </a:ext>
            </a:extLst>
          </p:cNvPr>
          <p:cNvSpPr/>
          <p:nvPr/>
        </p:nvSpPr>
        <p:spPr>
          <a:xfrm>
            <a:off x="8911955" y="2337439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58AC381-BFD1-4A89-AE49-8ADC853A6849}"/>
              </a:ext>
            </a:extLst>
          </p:cNvPr>
          <p:cNvSpPr txBox="1"/>
          <p:nvPr/>
        </p:nvSpPr>
        <p:spPr>
          <a:xfrm rot="16200000">
            <a:off x="8761148" y="3189609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May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DF2E944-82FA-495B-8A5C-9BDE26355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09991" y="3247473"/>
            <a:ext cx="530600" cy="5306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Jun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1F70E9A6-B0EA-49B3-9490-7C7B09ACEE67}"/>
              </a:ext>
            </a:extLst>
          </p:cNvPr>
          <p:cNvSpPr/>
          <p:nvPr/>
        </p:nvSpPr>
        <p:spPr>
          <a:xfrm>
            <a:off x="1709475" y="2703406"/>
            <a:ext cx="662056" cy="662056"/>
          </a:xfrm>
          <a:prstGeom prst="ellipse">
            <a:avLst/>
          </a:prstGeom>
          <a:solidFill>
            <a:srgbClr val="02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C9AE74-6ECE-4642-85A1-879B902A0C00}"/>
              </a:ext>
            </a:extLst>
          </p:cNvPr>
          <p:cNvSpPr txBox="1"/>
          <p:nvPr/>
        </p:nvSpPr>
        <p:spPr>
          <a:xfrm>
            <a:off x="2445021" y="2314269"/>
            <a:ext cx="52404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2539A"/>
                </a:solidFill>
                <a:latin typeface="Rockwell" panose="02060603020205020403" pitchFamily="18" charset="0"/>
              </a:rPr>
              <a:t>Developer Quest Game</a:t>
            </a:r>
          </a:p>
          <a:p>
            <a:endParaRPr lang="en-US" dirty="0">
              <a:solidFill>
                <a:srgbClr val="02539A"/>
              </a:solidFill>
              <a:latin typeface="Tw Cen MT" panose="020B0602020104020603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0EE840-57C5-45A8-AB89-BA57CE453AA8}"/>
              </a:ext>
            </a:extLst>
          </p:cNvPr>
          <p:cNvSpPr txBox="1"/>
          <p:nvPr/>
        </p:nvSpPr>
        <p:spPr>
          <a:xfrm>
            <a:off x="2441720" y="2967419"/>
            <a:ext cx="644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Today, as part of Google I/O 2019, we’re excited to release Flutter Developer Quest, a game built entirely in Flutter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32" name="Picture 131" descr="Game controller">
            <a:extLst>
              <a:ext uri="{FF2B5EF4-FFF2-40B4-BE49-F238E27FC236}">
                <a16:creationId xmlns:a16="http://schemas.microsoft.com/office/drawing/2014/main" id="{28C55931-7730-4132-AB43-DEC401084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28614" y="2796140"/>
            <a:ext cx="415236" cy="415236"/>
          </a:xfrm>
          <a:prstGeom prst="rect">
            <a:avLst/>
          </a:prstGeom>
        </p:spPr>
      </p:pic>
      <p:sp>
        <p:nvSpPr>
          <p:cNvPr id="134" name="Oval 133">
            <a:extLst>
              <a:ext uri="{FF2B5EF4-FFF2-40B4-BE49-F238E27FC236}">
                <a16:creationId xmlns:a16="http://schemas.microsoft.com/office/drawing/2014/main" id="{21B892CB-2087-4B4E-9D9A-135A090D8BBA}"/>
              </a:ext>
            </a:extLst>
          </p:cNvPr>
          <p:cNvSpPr/>
          <p:nvPr/>
        </p:nvSpPr>
        <p:spPr>
          <a:xfrm>
            <a:off x="1715890" y="4425041"/>
            <a:ext cx="662056" cy="662056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F1E812C-21E1-4AE8-8492-7C26987E24F5}"/>
              </a:ext>
            </a:extLst>
          </p:cNvPr>
          <p:cNvSpPr txBox="1"/>
          <p:nvPr/>
        </p:nvSpPr>
        <p:spPr>
          <a:xfrm>
            <a:off x="2584728" y="4234931"/>
            <a:ext cx="5212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2539A"/>
                </a:solidFill>
                <a:latin typeface="Rockwell" panose="02060603020205020403" pitchFamily="18" charset="0"/>
              </a:rPr>
              <a:t>GDE interviews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E48791-F83A-43C2-91A4-5459684E27A3}"/>
              </a:ext>
            </a:extLst>
          </p:cNvPr>
          <p:cNvSpPr txBox="1"/>
          <p:nvPr/>
        </p:nvSpPr>
        <p:spPr>
          <a:xfrm>
            <a:off x="2579050" y="4800845"/>
            <a:ext cx="512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Interviewed Google Experts on Whatsupcoders</a:t>
            </a:r>
          </a:p>
        </p:txBody>
      </p:sp>
      <p:pic>
        <p:nvPicPr>
          <p:cNvPr id="137" name="Picture 136" descr="Radio microphone">
            <a:extLst>
              <a:ext uri="{FF2B5EF4-FFF2-40B4-BE49-F238E27FC236}">
                <a16:creationId xmlns:a16="http://schemas.microsoft.com/office/drawing/2014/main" id="{3998D37B-EE23-4400-B3FB-AE622C2B4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78425" y="4559224"/>
            <a:ext cx="336986" cy="336986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4B44027A-8946-45E7-8F11-28B2EA7E8E3E}"/>
              </a:ext>
            </a:extLst>
          </p:cNvPr>
          <p:cNvSpPr/>
          <p:nvPr/>
        </p:nvSpPr>
        <p:spPr>
          <a:xfrm>
            <a:off x="1709265" y="1020675"/>
            <a:ext cx="662056" cy="662056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4EED872-529B-476D-A042-AF8799EED2BA}"/>
              </a:ext>
            </a:extLst>
          </p:cNvPr>
          <p:cNvSpPr txBox="1"/>
          <p:nvPr/>
        </p:nvSpPr>
        <p:spPr>
          <a:xfrm>
            <a:off x="2453932" y="696103"/>
            <a:ext cx="4649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2539A"/>
                </a:solidFill>
                <a:latin typeface="Rockwell" panose="02060603020205020403" pitchFamily="18" charset="0"/>
              </a:rPr>
              <a:t>GoogleIO</a:t>
            </a:r>
            <a:r>
              <a:rPr lang="en-US" sz="3200" dirty="0">
                <a:solidFill>
                  <a:srgbClr val="02539A"/>
                </a:solidFill>
                <a:latin typeface="Rockwell" panose="02060603020205020403" pitchFamily="18" charset="0"/>
              </a:rPr>
              <a:t> 2019</a:t>
            </a:r>
            <a:endParaRPr lang="en-US" dirty="0">
              <a:solidFill>
                <a:srgbClr val="02539A"/>
              </a:solidFill>
              <a:latin typeface="Tw Cen MT" panose="020B0602020104020603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6E35B1E-3A73-441C-8AB0-F2D52796F64F}"/>
              </a:ext>
            </a:extLst>
          </p:cNvPr>
          <p:cNvSpPr txBox="1"/>
          <p:nvPr/>
        </p:nvSpPr>
        <p:spPr>
          <a:xfrm>
            <a:off x="2497142" y="1207911"/>
            <a:ext cx="7216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I/O brings together developers from around the globe for talks, hands-on learning with Google experts, and a first look at Google’s latest developer products.</a:t>
            </a:r>
          </a:p>
          <a:p>
            <a:br>
              <a:rPr lang="en-US" dirty="0"/>
            </a:b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42" name="Picture 141" descr="World">
            <a:extLst>
              <a:ext uri="{FF2B5EF4-FFF2-40B4-BE49-F238E27FC236}">
                <a16:creationId xmlns:a16="http://schemas.microsoft.com/office/drawing/2014/main" id="{F7189829-FB67-42A0-ADC4-78F2C37FD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890581" y="1179320"/>
            <a:ext cx="320494" cy="32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338EDC-64A7-4C91-866B-8B83E6B54CE7}"/>
              </a:ext>
            </a:extLst>
          </p:cNvPr>
          <p:cNvGrpSpPr/>
          <p:nvPr/>
        </p:nvGrpSpPr>
        <p:grpSpPr>
          <a:xfrm>
            <a:off x="-1786364" y="-2"/>
            <a:ext cx="13978364" cy="6858002"/>
            <a:chOff x="-1786364" y="-2"/>
            <a:chExt cx="13978364" cy="68580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0781169-B7A4-446E-BD33-B9650367A7F9}"/>
                </a:ext>
              </a:extLst>
            </p:cNvPr>
            <p:cNvGrpSpPr/>
            <p:nvPr/>
          </p:nvGrpSpPr>
          <p:grpSpPr>
            <a:xfrm>
              <a:off x="-290920" y="0"/>
              <a:ext cx="12482920" cy="6858000"/>
              <a:chOff x="-290920" y="0"/>
              <a:chExt cx="12482920" cy="68580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D3AF08-30FC-4AFF-9C5C-99D0A7099514}"/>
                  </a:ext>
                </a:extLst>
              </p:cNvPr>
              <p:cNvSpPr/>
              <p:nvPr/>
            </p:nvSpPr>
            <p:spPr>
              <a:xfrm>
                <a:off x="-290920" y="0"/>
                <a:ext cx="12482920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9AF1FBA-9557-484A-B305-EE590A192E96}"/>
                  </a:ext>
                </a:extLst>
              </p:cNvPr>
              <p:cNvSpPr/>
              <p:nvPr/>
            </p:nvSpPr>
            <p:spPr>
              <a:xfrm>
                <a:off x="11023600" y="2337441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38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7E3AA2-679E-4924-AC1B-FE6C3A02C251}"/>
                  </a:ext>
                </a:extLst>
              </p:cNvPr>
              <p:cNvSpPr txBox="1"/>
              <p:nvPr/>
            </p:nvSpPr>
            <p:spPr>
              <a:xfrm rot="16200000">
                <a:off x="10872792" y="3194734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Jan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CD9846FC-755F-4A0E-BAD3-A5D51C0E1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129999" y="3247473"/>
                <a:ext cx="530600" cy="5306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00A67C9-4929-4EFF-9CB6-292640CD2738}"/>
                </a:ext>
              </a:extLst>
            </p:cNvPr>
            <p:cNvGrpSpPr/>
            <p:nvPr/>
          </p:nvGrpSpPr>
          <p:grpSpPr>
            <a:xfrm>
              <a:off x="226788" y="-2"/>
              <a:ext cx="11447503" cy="6858000"/>
              <a:chOff x="213096" y="0"/>
              <a:chExt cx="11447503" cy="68580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8CDB02-4760-4298-BC44-93A18EB02F13}"/>
                  </a:ext>
                </a:extLst>
              </p:cNvPr>
              <p:cNvSpPr/>
              <p:nvPr/>
            </p:nvSpPr>
            <p:spPr>
              <a:xfrm>
                <a:off x="213096" y="0"/>
                <a:ext cx="11447501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7C0FD50-5E69-463E-A01B-65E9D864A386}"/>
                  </a:ext>
                </a:extLst>
              </p:cNvPr>
              <p:cNvSpPr/>
              <p:nvPr/>
            </p:nvSpPr>
            <p:spPr>
              <a:xfrm>
                <a:off x="10492197" y="2337441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0253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CBFB1D-37FD-419F-B98C-860BF5217905}"/>
                  </a:ext>
                </a:extLst>
              </p:cNvPr>
              <p:cNvSpPr txBox="1"/>
              <p:nvPr/>
            </p:nvSpPr>
            <p:spPr>
              <a:xfrm rot="16200000">
                <a:off x="10341391" y="3105834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Feb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0B383F7-52C5-4FB7-AEC3-35A48D735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600933" y="3247473"/>
                <a:ext cx="530600" cy="530600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F7667A6-1C16-4F0A-A162-61BD16E6BE6B}"/>
                </a:ext>
              </a:extLst>
            </p:cNvPr>
            <p:cNvGrpSpPr/>
            <p:nvPr/>
          </p:nvGrpSpPr>
          <p:grpSpPr>
            <a:xfrm>
              <a:off x="1184133" y="0"/>
              <a:ext cx="9961092" cy="6858000"/>
              <a:chOff x="491575" y="0"/>
              <a:chExt cx="9961092" cy="6858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E8C29A9-4AAB-442C-A7A4-40DCCE0A9694}"/>
                  </a:ext>
                </a:extLst>
              </p:cNvPr>
              <p:cNvSpPr/>
              <p:nvPr/>
            </p:nvSpPr>
            <p:spPr>
              <a:xfrm>
                <a:off x="491575" y="0"/>
                <a:ext cx="9961092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1520FE7-5699-4290-9C3C-51E0C60ECC6B}"/>
                  </a:ext>
                </a:extLst>
              </p:cNvPr>
              <p:cNvSpPr/>
              <p:nvPr/>
            </p:nvSpPr>
            <p:spPr>
              <a:xfrm>
                <a:off x="9284267" y="2337440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38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D50D6F-822B-4109-8B0C-BA004A0B7145}"/>
                  </a:ext>
                </a:extLst>
              </p:cNvPr>
              <p:cNvSpPr txBox="1"/>
              <p:nvPr/>
            </p:nvSpPr>
            <p:spPr>
              <a:xfrm rot="16200000">
                <a:off x="9117129" y="3189611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Mar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376C61F-147B-441E-B32E-45D5BC1B6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385467" y="3247473"/>
                <a:ext cx="530600" cy="530600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E70D3F9-D583-4ACD-8480-0F4A65ED3C83}"/>
                </a:ext>
              </a:extLst>
            </p:cNvPr>
            <p:cNvGrpSpPr/>
            <p:nvPr/>
          </p:nvGrpSpPr>
          <p:grpSpPr>
            <a:xfrm>
              <a:off x="1049062" y="0"/>
              <a:ext cx="9574094" cy="6858000"/>
              <a:chOff x="491575" y="0"/>
              <a:chExt cx="9574094" cy="685800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21108FC-08B5-45CC-AB47-1104119B25FD}"/>
                  </a:ext>
                </a:extLst>
              </p:cNvPr>
              <p:cNvSpPr/>
              <p:nvPr/>
            </p:nvSpPr>
            <p:spPr>
              <a:xfrm>
                <a:off x="491575" y="0"/>
                <a:ext cx="9574094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6A47C8C-7F88-484E-817B-572BEDC2BC69}"/>
                  </a:ext>
                </a:extLst>
              </p:cNvPr>
              <p:cNvSpPr/>
              <p:nvPr/>
            </p:nvSpPr>
            <p:spPr>
              <a:xfrm>
                <a:off x="8897260" y="2337440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0253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3DB5570-AC77-4396-9748-4183DF7C8396}"/>
                  </a:ext>
                </a:extLst>
              </p:cNvPr>
              <p:cNvSpPr txBox="1"/>
              <p:nvPr/>
            </p:nvSpPr>
            <p:spPr>
              <a:xfrm rot="16200000">
                <a:off x="8746453" y="3189610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Apr</a:t>
                </a:r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F6ED4041-CDD9-443D-802E-47D438790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992269" y="3247473"/>
                <a:ext cx="530600" cy="530600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7044FAB-DB4A-4E59-B111-8CA4168E7FA4}"/>
                </a:ext>
              </a:extLst>
            </p:cNvPr>
            <p:cNvGrpSpPr/>
            <p:nvPr/>
          </p:nvGrpSpPr>
          <p:grpSpPr>
            <a:xfrm>
              <a:off x="-1780364" y="-1"/>
              <a:ext cx="11860720" cy="6858000"/>
              <a:chOff x="-2449883" y="-1"/>
              <a:chExt cx="11860720" cy="685800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24F072A-08CC-4CC6-B5EF-C1833A244FA3}"/>
                  </a:ext>
                </a:extLst>
              </p:cNvPr>
              <p:cNvSpPr/>
              <p:nvPr/>
            </p:nvSpPr>
            <p:spPr>
              <a:xfrm>
                <a:off x="-2449883" y="-1"/>
                <a:ext cx="11860720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3C6C4A9-8B6A-429B-980E-26CD0C3A573E}"/>
                  </a:ext>
                </a:extLst>
              </p:cNvPr>
              <p:cNvSpPr/>
              <p:nvPr/>
            </p:nvSpPr>
            <p:spPr>
              <a:xfrm>
                <a:off x="8242436" y="2337439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38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58AC381-BFD1-4A89-AE49-8ADC853A6849}"/>
                  </a:ext>
                </a:extLst>
              </p:cNvPr>
              <p:cNvSpPr txBox="1"/>
              <p:nvPr/>
            </p:nvSpPr>
            <p:spPr>
              <a:xfrm rot="16200000">
                <a:off x="8091629" y="3189609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May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9DF2E944-82FA-495B-8A5C-9BDE26355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340472" y="3247473"/>
                <a:ext cx="530600" cy="53060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0E31D48-090A-4A9C-AF5C-4B0C49C47C7D}"/>
                </a:ext>
              </a:extLst>
            </p:cNvPr>
            <p:cNvGrpSpPr/>
            <p:nvPr/>
          </p:nvGrpSpPr>
          <p:grpSpPr>
            <a:xfrm>
              <a:off x="-1786364" y="0"/>
              <a:ext cx="11335017" cy="6858000"/>
              <a:chOff x="-10744545" y="-1"/>
              <a:chExt cx="11335017" cy="68580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A79A714-CB74-4EFD-9BC1-A7F2F993842A}"/>
                  </a:ext>
                </a:extLst>
              </p:cNvPr>
              <p:cNvSpPr/>
              <p:nvPr/>
            </p:nvSpPr>
            <p:spPr>
              <a:xfrm>
                <a:off x="-10744545" y="-1"/>
                <a:ext cx="11331017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006C60A-833A-41C2-A553-8132E7B3A7DB}"/>
                  </a:ext>
                </a:extLst>
              </p:cNvPr>
              <p:cNvSpPr/>
              <p:nvPr/>
            </p:nvSpPr>
            <p:spPr>
              <a:xfrm>
                <a:off x="-577928" y="2337438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0253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5AECC6C-A520-4756-9163-08D14835D791}"/>
                  </a:ext>
                </a:extLst>
              </p:cNvPr>
              <p:cNvSpPr txBox="1"/>
              <p:nvPr/>
            </p:nvSpPr>
            <p:spPr>
              <a:xfrm rot="16200000">
                <a:off x="-738260" y="3189608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Jun</a:t>
                </a: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0F8A56B9-A504-4035-8439-53ED4617B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-491912" y="3247473"/>
                <a:ext cx="530600" cy="530600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517708" y="3200876"/>
              <a:ext cx="233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D82C6EF-E9DE-4923-8019-398DA581487A}"/>
                </a:ext>
              </a:extLst>
            </p:cNvPr>
            <p:cNvGrpSpPr/>
            <p:nvPr/>
          </p:nvGrpSpPr>
          <p:grpSpPr>
            <a:xfrm>
              <a:off x="3172584" y="3222053"/>
              <a:ext cx="2336800" cy="1827321"/>
              <a:chOff x="3629784" y="3700147"/>
              <a:chExt cx="2336800" cy="182732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C3DF4E-CC11-4211-B94C-CFD06DD21505}"/>
                  </a:ext>
                </a:extLst>
              </p:cNvPr>
              <p:cNvSpPr txBox="1"/>
              <p:nvPr/>
            </p:nvSpPr>
            <p:spPr>
              <a:xfrm>
                <a:off x="3629784" y="3700147"/>
                <a:ext cx="2336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EF3078"/>
                    </a:solidFill>
                    <a:latin typeface="Tw Cen MT" panose="020B0602020104020603" pitchFamily="34" charset="0"/>
                  </a:rPr>
                  <a:t>14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7D5A51-0B28-44B2-9458-2EC47846B480}"/>
                  </a:ext>
                </a:extLst>
              </p:cNvPr>
              <p:cNvSpPr txBox="1"/>
              <p:nvPr/>
            </p:nvSpPr>
            <p:spPr>
              <a:xfrm>
                <a:off x="3629784" y="5127358"/>
                <a:ext cx="2336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solidFill>
                    <a:srgbClr val="A6A6A6"/>
                  </a:solidFill>
                  <a:latin typeface="Tw Cen MT" panose="020B0602020104020603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EEA83BA-280C-4216-B80C-C3082D2456C8}"/>
                </a:ext>
              </a:extLst>
            </p:cNvPr>
            <p:cNvGrpSpPr/>
            <p:nvPr/>
          </p:nvGrpSpPr>
          <p:grpSpPr>
            <a:xfrm>
              <a:off x="5822654" y="3086095"/>
              <a:ext cx="2384761" cy="1963279"/>
              <a:chOff x="6279854" y="3564189"/>
              <a:chExt cx="2384761" cy="196327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6D3A4AD-1059-4193-95F4-99D7FB3C3390}"/>
                  </a:ext>
                </a:extLst>
              </p:cNvPr>
              <p:cNvSpPr txBox="1"/>
              <p:nvPr/>
            </p:nvSpPr>
            <p:spPr>
              <a:xfrm>
                <a:off x="6327815" y="3564189"/>
                <a:ext cx="2336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92D050"/>
                    </a:solidFill>
                    <a:latin typeface="Tw Cen MT" panose="020B0602020104020603" pitchFamily="34" charset="0"/>
                  </a:rPr>
                  <a:t>13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2CAFD3-83DC-4745-BD2C-AA8DD0D735B7}"/>
                  </a:ext>
                </a:extLst>
              </p:cNvPr>
              <p:cNvSpPr txBox="1"/>
              <p:nvPr/>
            </p:nvSpPr>
            <p:spPr>
              <a:xfrm>
                <a:off x="6279854" y="5127358"/>
                <a:ext cx="2336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solidFill>
                    <a:srgbClr val="A6A6A6"/>
                  </a:solidFill>
                  <a:latin typeface="Tw Cen MT" panose="020B0602020104020603" pitchFamily="34" charset="0"/>
                </a:endParaRP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411251" y="1195054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516301-84E4-4DC6-A056-8024955CA570}"/>
                </a:ext>
              </a:extLst>
            </p:cNvPr>
            <p:cNvSpPr/>
            <p:nvPr/>
          </p:nvSpPr>
          <p:spPr>
            <a:xfrm>
              <a:off x="6114679" y="1216912"/>
              <a:ext cx="1813790" cy="1813790"/>
            </a:xfrm>
            <a:prstGeom prst="ellipse">
              <a:avLst/>
            </a:pr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812060" y="1052662"/>
              <a:ext cx="1802532" cy="1802532"/>
            </a:xfrm>
            <a:prstGeom prst="ellipse">
              <a:avLst/>
            </a:pr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North America">
              <a:extLst>
                <a:ext uri="{FF2B5EF4-FFF2-40B4-BE49-F238E27FC236}">
                  <a16:creationId xmlns:a16="http://schemas.microsoft.com/office/drawing/2014/main" id="{A1C2AFD8-4F67-4632-A1B0-08C181A1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8604" y="1174282"/>
              <a:ext cx="1559292" cy="1559292"/>
            </a:xfrm>
            <a:prstGeom prst="rect">
              <a:avLst/>
            </a:prstGeom>
          </p:spPr>
        </p:pic>
        <p:pic>
          <p:nvPicPr>
            <p:cNvPr id="7" name="Graphic 6" descr="Asia">
              <a:extLst>
                <a:ext uri="{FF2B5EF4-FFF2-40B4-BE49-F238E27FC236}">
                  <a16:creationId xmlns:a16="http://schemas.microsoft.com/office/drawing/2014/main" id="{F87E1162-0C03-463D-8E1C-D32C14477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07766" y="1212313"/>
              <a:ext cx="1564422" cy="1564422"/>
            </a:xfrm>
            <a:prstGeom prst="rect">
              <a:avLst/>
            </a:prstGeom>
          </p:spPr>
        </p:pic>
        <p:pic>
          <p:nvPicPr>
            <p:cNvPr id="9" name="Graphic 8" descr="Europe">
              <a:extLst>
                <a:ext uri="{FF2B5EF4-FFF2-40B4-BE49-F238E27FC236}">
                  <a16:creationId xmlns:a16="http://schemas.microsoft.com/office/drawing/2014/main" id="{9C106619-DCEC-431B-B70D-929050608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88277" y="1212313"/>
              <a:ext cx="1430910" cy="1430910"/>
            </a:xfrm>
            <a:prstGeom prst="rect">
              <a:avLst/>
            </a:prstGeom>
          </p:spPr>
        </p:pic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B4ABC8C2-C2E4-4E99-A3D0-F2C13863C3AE}"/>
              </a:ext>
            </a:extLst>
          </p:cNvPr>
          <p:cNvSpPr/>
          <p:nvPr/>
        </p:nvSpPr>
        <p:spPr>
          <a:xfrm>
            <a:off x="726978" y="4131918"/>
            <a:ext cx="1802532" cy="1802532"/>
          </a:xfrm>
          <a:prstGeom prst="ellipse">
            <a:avLst/>
          </a:prstGeom>
          <a:solidFill>
            <a:srgbClr val="02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 descr="Africa">
            <a:extLst>
              <a:ext uri="{FF2B5EF4-FFF2-40B4-BE49-F238E27FC236}">
                <a16:creationId xmlns:a16="http://schemas.microsoft.com/office/drawing/2014/main" id="{049F4AB7-5A3C-460F-B7C1-0F7609533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38604" y="4342393"/>
            <a:ext cx="1559292" cy="15592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1D9396-20C9-4A9B-8B47-E8D4DF794C5D}"/>
              </a:ext>
            </a:extLst>
          </p:cNvPr>
          <p:cNvSpPr txBox="1"/>
          <p:nvPr/>
        </p:nvSpPr>
        <p:spPr>
          <a:xfrm>
            <a:off x="4846320" y="27335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4CCFD0-AF19-426B-848F-4F22E906B825}"/>
              </a:ext>
            </a:extLst>
          </p:cNvPr>
          <p:cNvSpPr txBox="1"/>
          <p:nvPr/>
        </p:nvSpPr>
        <p:spPr>
          <a:xfrm>
            <a:off x="310547" y="6075320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A1A4"/>
                </a:solidFill>
                <a:latin typeface="Tw Cen MT" panose="020B0602020104020603" pitchFamily="34" charset="0"/>
              </a:rPr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69182B-A42B-41D6-AB9F-60CAF95B5689}"/>
              </a:ext>
            </a:extLst>
          </p:cNvPr>
          <p:cNvSpPr txBox="1"/>
          <p:nvPr/>
        </p:nvSpPr>
        <p:spPr>
          <a:xfrm>
            <a:off x="3214723" y="5982986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F3078"/>
                </a:solidFill>
                <a:latin typeface="Tw Cen MT" panose="020B0602020104020603" pitchFamily="34" charset="0"/>
              </a:rPr>
              <a:t>6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80D2FA1-EEC8-4B1E-8D40-5B8550323D79}"/>
              </a:ext>
            </a:extLst>
          </p:cNvPr>
          <p:cNvSpPr/>
          <p:nvPr/>
        </p:nvSpPr>
        <p:spPr>
          <a:xfrm>
            <a:off x="3457751" y="4081265"/>
            <a:ext cx="1802532" cy="1802532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Graphic 81" descr="Antarctica">
            <a:extLst>
              <a:ext uri="{FF2B5EF4-FFF2-40B4-BE49-F238E27FC236}">
                <a16:creationId xmlns:a16="http://schemas.microsoft.com/office/drawing/2014/main" id="{4A68FC10-5DA9-452C-AC42-1A658EE0F1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554266" y="4098524"/>
            <a:ext cx="1564422" cy="156442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C117316-9F76-4CAC-932C-BAA8B2A4A87B}"/>
              </a:ext>
            </a:extLst>
          </p:cNvPr>
          <p:cNvSpPr txBox="1"/>
          <p:nvPr/>
        </p:nvSpPr>
        <p:spPr>
          <a:xfrm>
            <a:off x="6073592" y="6078807"/>
            <a:ext cx="233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92D050"/>
                </a:solidFill>
                <a:latin typeface="Tw Cen MT" panose="020B0602020104020603" pitchFamily="34" charset="0"/>
              </a:rPr>
              <a:t>12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127C0BC-4EC6-4E19-A211-635D93869F08}"/>
              </a:ext>
            </a:extLst>
          </p:cNvPr>
          <p:cNvSpPr/>
          <p:nvPr/>
        </p:nvSpPr>
        <p:spPr>
          <a:xfrm>
            <a:off x="6266379" y="4033731"/>
            <a:ext cx="1813790" cy="1813790"/>
          </a:xfrm>
          <a:prstGeom prst="ellipse">
            <a:avLst/>
          </a:prstGeom>
          <a:solidFill>
            <a:srgbClr val="3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Graphic 84" descr="South America">
            <a:extLst>
              <a:ext uri="{FF2B5EF4-FFF2-40B4-BE49-F238E27FC236}">
                <a16:creationId xmlns:a16="http://schemas.microsoft.com/office/drawing/2014/main" id="{A324D5B8-BFDE-42E8-8A4F-A4CED552D2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420279" y="4141709"/>
            <a:ext cx="1430910" cy="1430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FCB7B5-420B-462F-A0B7-25DD98F0BAFA}"/>
              </a:ext>
            </a:extLst>
          </p:cNvPr>
          <p:cNvSpPr txBox="1"/>
          <p:nvPr/>
        </p:nvSpPr>
        <p:spPr>
          <a:xfrm flipH="1">
            <a:off x="-1135783" y="344751"/>
            <a:ext cx="1038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sz="3600" dirty="0">
                <a:solidFill>
                  <a:srgbClr val="02539A"/>
                </a:solidFill>
                <a:latin typeface="Rockwell" panose="02060603020205020403" pitchFamily="18" charset="0"/>
              </a:rPr>
              <a:t>FLUTTER</a:t>
            </a:r>
            <a:r>
              <a:rPr lang="en-US" sz="3600" b="1" dirty="0">
                <a:solidFill>
                  <a:srgbClr val="02539A"/>
                </a:solidFill>
                <a:latin typeface="Algerian" panose="04020705040A02060702" pitchFamily="82" charset="0"/>
              </a:rPr>
              <a:t> </a:t>
            </a:r>
            <a:r>
              <a:rPr lang="en-US" sz="3600" dirty="0">
                <a:solidFill>
                  <a:srgbClr val="02539A"/>
                </a:solidFill>
                <a:latin typeface="Rockwell" panose="02060603020205020403" pitchFamily="18" charset="0"/>
              </a:rPr>
              <a:t>INTERNATIONAL</a:t>
            </a:r>
            <a:r>
              <a:rPr lang="en-US" sz="3600" b="1" dirty="0">
                <a:solidFill>
                  <a:srgbClr val="02539A"/>
                </a:solidFill>
                <a:latin typeface="Algerian" panose="04020705040A02060702" pitchFamily="82" charset="0"/>
              </a:rPr>
              <a:t> </a:t>
            </a:r>
            <a:r>
              <a:rPr lang="en-US" sz="3600" dirty="0">
                <a:solidFill>
                  <a:srgbClr val="02539A"/>
                </a:solidFill>
                <a:latin typeface="Rockwell" panose="02060603020205020403" pitchFamily="18" charset="0"/>
              </a:rPr>
              <a:t>HACKATHON</a:t>
            </a:r>
            <a:r>
              <a:rPr lang="en-US" sz="3600" b="1" dirty="0">
                <a:solidFill>
                  <a:srgbClr val="02539A"/>
                </a:solidFill>
                <a:latin typeface="Algerian" panose="04020705040A02060702" pitchFamily="82" charset="0"/>
              </a:rPr>
              <a:t> </a:t>
            </a:r>
            <a:r>
              <a:rPr lang="en-US" sz="3600" dirty="0">
                <a:solidFill>
                  <a:srgbClr val="02539A"/>
                </a:solidFill>
                <a:latin typeface="Rockwell" panose="02060603020205020403" pitchFamily="18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338EDC-64A7-4C91-866B-8B83E6B54CE7}"/>
              </a:ext>
            </a:extLst>
          </p:cNvPr>
          <p:cNvGrpSpPr/>
          <p:nvPr/>
        </p:nvGrpSpPr>
        <p:grpSpPr>
          <a:xfrm>
            <a:off x="-1690112" y="9937"/>
            <a:ext cx="13978364" cy="6858002"/>
            <a:chOff x="-1786364" y="-2"/>
            <a:chExt cx="13978364" cy="68580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0781169-B7A4-446E-BD33-B9650367A7F9}"/>
                </a:ext>
              </a:extLst>
            </p:cNvPr>
            <p:cNvGrpSpPr/>
            <p:nvPr/>
          </p:nvGrpSpPr>
          <p:grpSpPr>
            <a:xfrm>
              <a:off x="-290920" y="0"/>
              <a:ext cx="12482920" cy="6858000"/>
              <a:chOff x="-290920" y="0"/>
              <a:chExt cx="12482920" cy="68580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D3AF08-30FC-4AFF-9C5C-99D0A7099514}"/>
                  </a:ext>
                </a:extLst>
              </p:cNvPr>
              <p:cNvSpPr/>
              <p:nvPr/>
            </p:nvSpPr>
            <p:spPr>
              <a:xfrm>
                <a:off x="-290920" y="0"/>
                <a:ext cx="12482920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9AF1FBA-9557-484A-B305-EE590A192E96}"/>
                  </a:ext>
                </a:extLst>
              </p:cNvPr>
              <p:cNvSpPr/>
              <p:nvPr/>
            </p:nvSpPr>
            <p:spPr>
              <a:xfrm>
                <a:off x="11023600" y="2337441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38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7E3AA2-679E-4924-AC1B-FE6C3A02C251}"/>
                  </a:ext>
                </a:extLst>
              </p:cNvPr>
              <p:cNvSpPr txBox="1"/>
              <p:nvPr/>
            </p:nvSpPr>
            <p:spPr>
              <a:xfrm rot="16200000">
                <a:off x="10872792" y="3194734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Jan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CD9846FC-755F-4A0E-BAD3-A5D51C0E1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129999" y="3247473"/>
                <a:ext cx="530600" cy="5306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00A67C9-4929-4EFF-9CB6-292640CD2738}"/>
                </a:ext>
              </a:extLst>
            </p:cNvPr>
            <p:cNvGrpSpPr/>
            <p:nvPr/>
          </p:nvGrpSpPr>
          <p:grpSpPr>
            <a:xfrm>
              <a:off x="226788" y="-2"/>
              <a:ext cx="11447503" cy="6858000"/>
              <a:chOff x="213096" y="0"/>
              <a:chExt cx="11447503" cy="68580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8CDB02-4760-4298-BC44-93A18EB02F13}"/>
                  </a:ext>
                </a:extLst>
              </p:cNvPr>
              <p:cNvSpPr/>
              <p:nvPr/>
            </p:nvSpPr>
            <p:spPr>
              <a:xfrm>
                <a:off x="213096" y="0"/>
                <a:ext cx="11447501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7C0FD50-5E69-463E-A01B-65E9D864A386}"/>
                  </a:ext>
                </a:extLst>
              </p:cNvPr>
              <p:cNvSpPr/>
              <p:nvPr/>
            </p:nvSpPr>
            <p:spPr>
              <a:xfrm>
                <a:off x="10492197" y="2337441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0253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CBFB1D-37FD-419F-B98C-860BF5217905}"/>
                  </a:ext>
                </a:extLst>
              </p:cNvPr>
              <p:cNvSpPr txBox="1"/>
              <p:nvPr/>
            </p:nvSpPr>
            <p:spPr>
              <a:xfrm rot="16200000">
                <a:off x="10341391" y="3105834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Feb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0B383F7-52C5-4FB7-AEC3-35A48D735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600933" y="3247473"/>
                <a:ext cx="530600" cy="530600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F7667A6-1C16-4F0A-A162-61BD16E6BE6B}"/>
                </a:ext>
              </a:extLst>
            </p:cNvPr>
            <p:cNvGrpSpPr/>
            <p:nvPr/>
          </p:nvGrpSpPr>
          <p:grpSpPr>
            <a:xfrm>
              <a:off x="1184133" y="0"/>
              <a:ext cx="9961092" cy="6858000"/>
              <a:chOff x="491575" y="0"/>
              <a:chExt cx="9961092" cy="6858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E8C29A9-4AAB-442C-A7A4-40DCCE0A9694}"/>
                  </a:ext>
                </a:extLst>
              </p:cNvPr>
              <p:cNvSpPr/>
              <p:nvPr/>
            </p:nvSpPr>
            <p:spPr>
              <a:xfrm>
                <a:off x="491575" y="0"/>
                <a:ext cx="9961092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1520FE7-5699-4290-9C3C-51E0C60ECC6B}"/>
                  </a:ext>
                </a:extLst>
              </p:cNvPr>
              <p:cNvSpPr/>
              <p:nvPr/>
            </p:nvSpPr>
            <p:spPr>
              <a:xfrm>
                <a:off x="9284267" y="2337440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38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D50D6F-822B-4109-8B0C-BA004A0B7145}"/>
                  </a:ext>
                </a:extLst>
              </p:cNvPr>
              <p:cNvSpPr txBox="1"/>
              <p:nvPr/>
            </p:nvSpPr>
            <p:spPr>
              <a:xfrm rot="16200000">
                <a:off x="9117129" y="3189611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Mar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376C61F-147B-441E-B32E-45D5BC1B6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385467" y="3247473"/>
                <a:ext cx="530600" cy="530600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E70D3F9-D583-4ACD-8480-0F4A65ED3C83}"/>
                </a:ext>
              </a:extLst>
            </p:cNvPr>
            <p:cNvGrpSpPr/>
            <p:nvPr/>
          </p:nvGrpSpPr>
          <p:grpSpPr>
            <a:xfrm>
              <a:off x="1049062" y="0"/>
              <a:ext cx="9574094" cy="6858000"/>
              <a:chOff x="491575" y="0"/>
              <a:chExt cx="9574094" cy="685800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21108FC-08B5-45CC-AB47-1104119B25FD}"/>
                  </a:ext>
                </a:extLst>
              </p:cNvPr>
              <p:cNvSpPr/>
              <p:nvPr/>
            </p:nvSpPr>
            <p:spPr>
              <a:xfrm>
                <a:off x="491575" y="0"/>
                <a:ext cx="9574094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6A47C8C-7F88-484E-817B-572BEDC2BC69}"/>
                  </a:ext>
                </a:extLst>
              </p:cNvPr>
              <p:cNvSpPr/>
              <p:nvPr/>
            </p:nvSpPr>
            <p:spPr>
              <a:xfrm>
                <a:off x="8897260" y="2337440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0253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3DB5570-AC77-4396-9748-4183DF7C8396}"/>
                  </a:ext>
                </a:extLst>
              </p:cNvPr>
              <p:cNvSpPr txBox="1"/>
              <p:nvPr/>
            </p:nvSpPr>
            <p:spPr>
              <a:xfrm rot="16200000">
                <a:off x="8746453" y="3189610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Apr</a:t>
                </a:r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F6ED4041-CDD9-443D-802E-47D438790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992269" y="3247473"/>
                <a:ext cx="530600" cy="530600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7044FAB-DB4A-4E59-B111-8CA4168E7FA4}"/>
                </a:ext>
              </a:extLst>
            </p:cNvPr>
            <p:cNvGrpSpPr/>
            <p:nvPr/>
          </p:nvGrpSpPr>
          <p:grpSpPr>
            <a:xfrm>
              <a:off x="-1780364" y="-1"/>
              <a:ext cx="11860720" cy="6858000"/>
              <a:chOff x="-2449883" y="-1"/>
              <a:chExt cx="11860720" cy="685800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24F072A-08CC-4CC6-B5EF-C1833A244FA3}"/>
                  </a:ext>
                </a:extLst>
              </p:cNvPr>
              <p:cNvSpPr/>
              <p:nvPr/>
            </p:nvSpPr>
            <p:spPr>
              <a:xfrm>
                <a:off x="-2449883" y="-1"/>
                <a:ext cx="11860720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3C6C4A9-8B6A-429B-980E-26CD0C3A573E}"/>
                  </a:ext>
                </a:extLst>
              </p:cNvPr>
              <p:cNvSpPr/>
              <p:nvPr/>
            </p:nvSpPr>
            <p:spPr>
              <a:xfrm>
                <a:off x="8242436" y="2337439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38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58AC381-BFD1-4A89-AE49-8ADC853A6849}"/>
                  </a:ext>
                </a:extLst>
              </p:cNvPr>
              <p:cNvSpPr txBox="1"/>
              <p:nvPr/>
            </p:nvSpPr>
            <p:spPr>
              <a:xfrm rot="16200000">
                <a:off x="8091629" y="3189609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May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9DF2E944-82FA-495B-8A5C-9BDE26355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340472" y="3247473"/>
                <a:ext cx="530600" cy="53060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0E31D48-090A-4A9C-AF5C-4B0C49C47C7D}"/>
                </a:ext>
              </a:extLst>
            </p:cNvPr>
            <p:cNvGrpSpPr/>
            <p:nvPr/>
          </p:nvGrpSpPr>
          <p:grpSpPr>
            <a:xfrm>
              <a:off x="-1786364" y="0"/>
              <a:ext cx="11335017" cy="6858000"/>
              <a:chOff x="-10744545" y="-1"/>
              <a:chExt cx="11335017" cy="68580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A79A714-CB74-4EFD-9BC1-A7F2F993842A}"/>
                  </a:ext>
                </a:extLst>
              </p:cNvPr>
              <p:cNvSpPr/>
              <p:nvPr/>
            </p:nvSpPr>
            <p:spPr>
              <a:xfrm>
                <a:off x="-10744545" y="-1"/>
                <a:ext cx="11331017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006C60A-833A-41C2-A553-8132E7B3A7DB}"/>
                  </a:ext>
                </a:extLst>
              </p:cNvPr>
              <p:cNvSpPr/>
              <p:nvPr/>
            </p:nvSpPr>
            <p:spPr>
              <a:xfrm>
                <a:off x="-577928" y="2337438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0253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5AECC6C-A520-4756-9163-08D14835D791}"/>
                  </a:ext>
                </a:extLst>
              </p:cNvPr>
              <p:cNvSpPr txBox="1"/>
              <p:nvPr/>
            </p:nvSpPr>
            <p:spPr>
              <a:xfrm rot="16200000">
                <a:off x="-738260" y="3189608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Jun</a:t>
                </a: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0F8A56B9-A504-4035-8439-53ED4617B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-491912" y="3247473"/>
                <a:ext cx="530600" cy="53060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7D5A51-0B28-44B2-9458-2EC47846B480}"/>
                </a:ext>
              </a:extLst>
            </p:cNvPr>
            <p:cNvSpPr txBox="1"/>
            <p:nvPr/>
          </p:nvSpPr>
          <p:spPr>
            <a:xfrm>
              <a:off x="3172584" y="4649264"/>
              <a:ext cx="233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2CAFD3-83DC-4745-BD2C-AA8DD0D735B7}"/>
                </a:ext>
              </a:extLst>
            </p:cNvPr>
            <p:cNvSpPr txBox="1"/>
            <p:nvPr/>
          </p:nvSpPr>
          <p:spPr>
            <a:xfrm>
              <a:off x="5822654" y="4649264"/>
              <a:ext cx="233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355645E-DBC5-4528-B1C9-24ED75A830A9}"/>
              </a:ext>
            </a:extLst>
          </p:cNvPr>
          <p:cNvGrpSpPr/>
          <p:nvPr/>
        </p:nvGrpSpPr>
        <p:grpSpPr>
          <a:xfrm>
            <a:off x="4476972" y="3556020"/>
            <a:ext cx="4207550" cy="2409970"/>
            <a:chOff x="2713662" y="3845736"/>
            <a:chExt cx="4207550" cy="2409970"/>
          </a:xfrm>
        </p:grpSpPr>
        <p:sp>
          <p:nvSpPr>
            <p:cNvPr id="86" name="TextBox 15">
              <a:extLst>
                <a:ext uri="{FF2B5EF4-FFF2-40B4-BE49-F238E27FC236}">
                  <a16:creationId xmlns:a16="http://schemas.microsoft.com/office/drawing/2014/main" id="{C339F22C-7307-4466-887C-18D3FB0BDEAF}"/>
                </a:ext>
              </a:extLst>
            </p:cNvPr>
            <p:cNvSpPr txBox="1"/>
            <p:nvPr/>
          </p:nvSpPr>
          <p:spPr>
            <a:xfrm>
              <a:off x="2713662" y="384573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REFLECTLY</a:t>
              </a:r>
            </a:p>
          </p:txBody>
        </p:sp>
        <p:sp>
          <p:nvSpPr>
            <p:cNvPr id="89" name="TextBox 18">
              <a:extLst>
                <a:ext uri="{FF2B5EF4-FFF2-40B4-BE49-F238E27FC236}">
                  <a16:creationId xmlns:a16="http://schemas.microsoft.com/office/drawing/2014/main" id="{BB4C1FCD-EB91-4DE4-8058-666BE826409B}"/>
                </a:ext>
              </a:extLst>
            </p:cNvPr>
            <p:cNvSpPr txBox="1"/>
            <p:nvPr/>
          </p:nvSpPr>
          <p:spPr>
            <a:xfrm>
              <a:off x="2795389" y="4501380"/>
              <a:ext cx="412582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+mj-lt"/>
                </a:rPr>
                <a:t>Reflectly’s mission was to create a beautifully designed app to counter the stress of social media and technology. The team turned to Flutter to create a user-friendly app that worked seamlessly on both iOS and Android.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EC4B03-EA44-4E13-9453-E88F2E6C7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43" y="3281877"/>
            <a:ext cx="5195455" cy="2727614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0077640E-7737-4B2B-84D1-737E8F123C43}"/>
              </a:ext>
            </a:extLst>
          </p:cNvPr>
          <p:cNvGrpSpPr/>
          <p:nvPr/>
        </p:nvGrpSpPr>
        <p:grpSpPr>
          <a:xfrm>
            <a:off x="4500866" y="405502"/>
            <a:ext cx="4358745" cy="2021172"/>
            <a:chOff x="3835869" y="1082006"/>
            <a:chExt cx="4358745" cy="2021172"/>
          </a:xfrm>
        </p:grpSpPr>
        <p:sp>
          <p:nvSpPr>
            <p:cNvPr id="91" name="TextBox 15">
              <a:extLst>
                <a:ext uri="{FF2B5EF4-FFF2-40B4-BE49-F238E27FC236}">
                  <a16:creationId xmlns:a16="http://schemas.microsoft.com/office/drawing/2014/main" id="{83B38232-788A-4F84-B268-3642DB9F3461}"/>
                </a:ext>
              </a:extLst>
            </p:cNvPr>
            <p:cNvSpPr txBox="1"/>
            <p:nvPr/>
          </p:nvSpPr>
          <p:spPr>
            <a:xfrm>
              <a:off x="3835869" y="108200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DEVTOOLS</a:t>
              </a:r>
            </a:p>
          </p:txBody>
        </p:sp>
        <p:sp>
          <p:nvSpPr>
            <p:cNvPr id="92" name="TextBox 18">
              <a:extLst>
                <a:ext uri="{FF2B5EF4-FFF2-40B4-BE49-F238E27FC236}">
                  <a16:creationId xmlns:a16="http://schemas.microsoft.com/office/drawing/2014/main" id="{9882C6D7-A3FC-4F8F-B4D5-72EA75DFD8D6}"/>
                </a:ext>
              </a:extLst>
            </p:cNvPr>
            <p:cNvSpPr txBox="1"/>
            <p:nvPr/>
          </p:nvSpPr>
          <p:spPr>
            <a:xfrm>
              <a:off x="4068791" y="1902849"/>
              <a:ext cx="41258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+mj-lt"/>
                </a:rPr>
                <a:t>DevTools is a suite of performance and debugging tools for Dart and Flutter. It’s currently in preview release but is under active development.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37E97FBF-6CC8-48AB-9F37-70ECBDCD8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673" y="304422"/>
            <a:ext cx="3356519" cy="27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8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Jul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Aug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Sep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Oct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Nov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2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Dec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586069" y="3934028"/>
            <a:ext cx="6791601" cy="1445512"/>
            <a:chOff x="2740090" y="4379315"/>
            <a:chExt cx="6791601" cy="144551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250023" y="4379315"/>
              <a:ext cx="4025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BeforeAfterPlugin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5" y="4816926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40090" y="5178496"/>
              <a:ext cx="6791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 flutter package which makes it easier to display the difference between two images. 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D1E711A-493B-48CC-A501-0D5C1C487178}"/>
              </a:ext>
            </a:extLst>
          </p:cNvPr>
          <p:cNvSpPr txBox="1"/>
          <p:nvPr/>
        </p:nvSpPr>
        <p:spPr>
          <a:xfrm>
            <a:off x="5024231" y="2045050"/>
            <a:ext cx="4025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3A1A4"/>
                </a:solidFill>
                <a:latin typeface="Tw Cen MT" panose="020B0602020104020603" pitchFamily="34" charset="0"/>
              </a:rPr>
              <a:t>Maze Game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CF76C7-944D-4346-8139-D91528C61966}"/>
              </a:ext>
            </a:extLst>
          </p:cNvPr>
          <p:cNvSpPr txBox="1"/>
          <p:nvPr/>
        </p:nvSpPr>
        <p:spPr>
          <a:xfrm>
            <a:off x="3477043" y="2879441"/>
            <a:ext cx="6791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Flutter Mazegen is a project to generate mazes in Flutter. Chris was inspired to dust off some old C++ code and make it run on Flutter. </a:t>
            </a:r>
          </a:p>
          <a:p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C7E174-E1FF-4317-8F68-DFAE8F52FF69}"/>
              </a:ext>
            </a:extLst>
          </p:cNvPr>
          <p:cNvSpPr txBox="1"/>
          <p:nvPr/>
        </p:nvSpPr>
        <p:spPr>
          <a:xfrm>
            <a:off x="5079517" y="428642"/>
            <a:ext cx="4025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3A1A4"/>
                </a:solidFill>
                <a:latin typeface="Tw Cen MT" panose="020B0602020104020603" pitchFamily="34" charset="0"/>
              </a:rPr>
              <a:t>Flutter 1.7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09458D-4119-45E9-8BFE-5AAA806CBB12}"/>
              </a:ext>
            </a:extLst>
          </p:cNvPr>
          <p:cNvSpPr txBox="1"/>
          <p:nvPr/>
        </p:nvSpPr>
        <p:spPr>
          <a:xfrm>
            <a:off x="3586070" y="1102401"/>
            <a:ext cx="679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Flutter 1.7 contains support for AndroidX and for updated Play Store requirements, a number of new and enhanced components, and bug fixes to customer-reported issues.</a:t>
            </a:r>
          </a:p>
        </p:txBody>
      </p:sp>
    </p:spTree>
    <p:extLst>
      <p:ext uri="{BB962C8B-B14F-4D97-AF65-F5344CB8AC3E}">
        <p14:creationId xmlns:p14="http://schemas.microsoft.com/office/powerpoint/2010/main" val="88880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3356</TotalTime>
  <Words>386</Words>
  <Application>Microsoft Office PowerPoint</Application>
  <PresentationFormat>Widescreen</PresentationFormat>
  <Paragraphs>144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Calibri</vt:lpstr>
      <vt:lpstr>Calibri Light</vt:lpstr>
      <vt:lpstr>Rockwell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kamal s</cp:lastModifiedBy>
  <cp:revision>56</cp:revision>
  <dcterms:created xsi:type="dcterms:W3CDTF">2017-01-05T13:17:27Z</dcterms:created>
  <dcterms:modified xsi:type="dcterms:W3CDTF">2019-12-31T21:36:04Z</dcterms:modified>
</cp:coreProperties>
</file>